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204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09/07/2014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www.southwales-eveningpost.co.uk/PICTURES-Swansea-Blitz-1941/story-20650279-detail/story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bbc.co.uk/wales/arts/sites/doctor-who-wales/alllocations/swansea-kardomah-caf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rdomahGang.tif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49" y="1804269"/>
            <a:ext cx="3507088" cy="4449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1041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 ‘</a:t>
            </a:r>
            <a:r>
              <a:rPr lang="en-US" dirty="0" err="1" smtClean="0"/>
              <a:t>Kardomah</a:t>
            </a:r>
            <a:r>
              <a:rPr lang="en-US" dirty="0" smtClean="0"/>
              <a:t> Gang’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9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80" y="1036638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Dylan Thomas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522" y="1417637"/>
            <a:ext cx="4765399" cy="4847937"/>
          </a:xfrm>
        </p:spPr>
        <p:txBody>
          <a:bodyPr>
            <a:normAutofit/>
          </a:bodyPr>
          <a:lstStyle/>
          <a:p>
            <a:r>
              <a:rPr lang="cy-GB" sz="2400" dirty="0" smtClean="0"/>
              <a:t>Bardd oedd Dylan </a:t>
            </a:r>
            <a:r>
              <a:rPr lang="cy-GB" sz="2400" dirty="0" smtClean="0"/>
              <a:t>Thomas</a:t>
            </a:r>
            <a:br>
              <a:rPr lang="cy-GB" sz="2400" dirty="0" smtClean="0"/>
            </a:br>
            <a:endParaRPr lang="cy-GB" sz="2400" dirty="0" smtClean="0"/>
          </a:p>
          <a:p>
            <a:r>
              <a:rPr lang="cy-GB" sz="2400" dirty="0" smtClean="0"/>
              <a:t>Roedd yn ysgrifennu am ei fywyd, ei ffrindiau ac am Gymru. </a:t>
            </a:r>
            <a:r>
              <a:rPr lang="cy-GB" sz="2400" dirty="0" smtClean="0"/>
              <a:t/>
            </a:r>
            <a:br>
              <a:rPr lang="cy-GB" sz="2400" dirty="0" smtClean="0"/>
            </a:br>
            <a:endParaRPr lang="cy-GB" sz="2400" dirty="0" smtClean="0"/>
          </a:p>
          <a:p>
            <a:r>
              <a:rPr lang="cy-GB" sz="2400" dirty="0" smtClean="0"/>
              <a:t>Mae rhai cerddi’n ddifrifol a rhai’n ddoniol. </a:t>
            </a:r>
            <a:r>
              <a:rPr lang="cy-GB" sz="2400" dirty="0" smtClean="0"/>
              <a:t/>
            </a:r>
            <a:br>
              <a:rPr lang="cy-GB" sz="2400" dirty="0" smtClean="0"/>
            </a:br>
            <a:endParaRPr lang="cy-GB" sz="2400" dirty="0" smtClean="0"/>
          </a:p>
          <a:p>
            <a:r>
              <a:rPr lang="cy-GB" sz="2400" dirty="0" smtClean="0"/>
              <a:t>Cafodd ei eni ym 1914 ac roedd ei gartref cyntaf yn Abertawe, De Cymru. </a:t>
            </a:r>
            <a:endParaRPr lang="cy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0" y="1526071"/>
            <a:ext cx="3374374" cy="2228944"/>
          </a:xfrm>
          <a:prstGeom prst="rect">
            <a:avLst/>
          </a:prstGeom>
        </p:spPr>
      </p:pic>
      <p:pic>
        <p:nvPicPr>
          <p:cNvPr id="8" name="Picture 7" descr="KardomahGang_DylanThomas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0" y="3224472"/>
            <a:ext cx="3374374" cy="30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6" y="92627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 ‘</a:t>
            </a:r>
            <a:r>
              <a:rPr lang="en-US" dirty="0" err="1" smtClean="0"/>
              <a:t>Kardomah</a:t>
            </a:r>
            <a:r>
              <a:rPr lang="en-US" dirty="0" smtClean="0"/>
              <a:t> Gang’</a:t>
            </a:r>
            <a:endParaRPr lang="en-US" dirty="0"/>
          </a:p>
        </p:txBody>
      </p:sp>
      <p:pic>
        <p:nvPicPr>
          <p:cNvPr id="11" name="Picture 10" descr="KardomahGa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6" y="1759489"/>
            <a:ext cx="3476443" cy="44105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5645" y="1759490"/>
            <a:ext cx="4936024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200" dirty="0" smtClean="0"/>
              <a:t>Roedd Dylan Thomas yn aelod o’r ‘</a:t>
            </a:r>
            <a:r>
              <a:rPr lang="cy-GB" sz="2200" dirty="0" err="1" smtClean="0"/>
              <a:t>Kardomah</a:t>
            </a:r>
            <a:r>
              <a:rPr lang="cy-GB" sz="2200" dirty="0" smtClean="0"/>
              <a:t> Gang’. </a:t>
            </a:r>
          </a:p>
          <a:p>
            <a:endParaRPr lang="cy-GB" sz="2200" dirty="0" smtClean="0"/>
          </a:p>
          <a:p>
            <a:r>
              <a:rPr lang="cy-GB" sz="2200" dirty="0" smtClean="0"/>
              <a:t>Grŵp o ffrindiau oedd y </a:t>
            </a:r>
            <a:r>
              <a:rPr lang="cy-GB" sz="2200" dirty="0" err="1" smtClean="0"/>
              <a:t>Kardomah</a:t>
            </a:r>
            <a:r>
              <a:rPr lang="cy-GB" sz="2200" dirty="0" smtClean="0"/>
              <a:t> Gang  - artistiaid, cerddorion, beirdd ac awduron a fyddai’n cwrdd yn ‘</a:t>
            </a:r>
            <a:r>
              <a:rPr lang="cy-GB" sz="2200" dirty="0" err="1" smtClean="0"/>
              <a:t>Kardomah</a:t>
            </a:r>
            <a:r>
              <a:rPr lang="cy-GB" sz="2200" dirty="0" smtClean="0"/>
              <a:t> </a:t>
            </a:r>
            <a:r>
              <a:rPr lang="cy-GB" sz="2200" dirty="0" err="1" smtClean="0"/>
              <a:t>Café</a:t>
            </a:r>
            <a:r>
              <a:rPr lang="cy-GB" sz="2200" dirty="0" smtClean="0"/>
              <a:t>’ ar Stryd y Castell, Abertawe yn y 1930au. </a:t>
            </a:r>
          </a:p>
          <a:p>
            <a:endParaRPr lang="cy-GB" sz="2200" dirty="0" smtClean="0"/>
          </a:p>
          <a:p>
            <a:r>
              <a:rPr lang="cy-GB" sz="2200" dirty="0" smtClean="0"/>
              <a:t>Yno byddent yn yfed coffi a thrafod pob math o bynciau gan gynnwys crefydd, marwolaeth, </a:t>
            </a:r>
            <a:r>
              <a:rPr lang="cy-GB" sz="2200" dirty="0" err="1" smtClean="0"/>
              <a:t>Einstein</a:t>
            </a:r>
            <a:r>
              <a:rPr lang="cy-GB" sz="2200" dirty="0" smtClean="0"/>
              <a:t> a </a:t>
            </a:r>
            <a:r>
              <a:rPr lang="cy-GB" sz="2200" dirty="0" err="1" smtClean="0"/>
              <a:t>Picasso</a:t>
            </a:r>
            <a:r>
              <a:rPr lang="cy-GB" sz="2200" dirty="0" smtClean="0"/>
              <a:t>. </a:t>
            </a:r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61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30" y="985620"/>
            <a:ext cx="8382000" cy="762000"/>
          </a:xfrm>
        </p:spPr>
        <p:txBody>
          <a:bodyPr/>
          <a:lstStyle/>
          <a:p>
            <a:r>
              <a:rPr lang="en-US" dirty="0" smtClean="0"/>
              <a:t>Y ‘</a:t>
            </a:r>
            <a:r>
              <a:rPr lang="en-US" dirty="0" err="1" smtClean="0"/>
              <a:t>Kardomah</a:t>
            </a:r>
            <a:r>
              <a:rPr lang="en-US" dirty="0" smtClean="0"/>
              <a:t> Gang’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341"/>
            <a:ext cx="4029488" cy="3575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y-GB" sz="2400" dirty="0" smtClean="0"/>
              <a:t>Pan </a:t>
            </a:r>
            <a:r>
              <a:rPr lang="cy-GB" sz="2400" dirty="0" err="1" smtClean="0"/>
              <a:t>gafodd</a:t>
            </a:r>
            <a:r>
              <a:rPr lang="cy-GB" sz="2400" dirty="0" smtClean="0"/>
              <a:t> Abertawe ei bomio’n drwm ym mis Chwefror  1941, cafodd Stryd y Castell ei tharo’n wael a cafodd </a:t>
            </a:r>
            <a:r>
              <a:rPr lang="cy-GB" sz="2400" dirty="0" err="1" smtClean="0"/>
              <a:t>Kardomah</a:t>
            </a:r>
            <a:r>
              <a:rPr lang="cy-GB" sz="2400" dirty="0" smtClean="0"/>
              <a:t> </a:t>
            </a:r>
            <a:r>
              <a:rPr lang="cy-GB" sz="2400" dirty="0" err="1" smtClean="0"/>
              <a:t>Café</a:t>
            </a:r>
            <a:r>
              <a:rPr lang="cy-GB" sz="2400" dirty="0" smtClean="0"/>
              <a:t> ei ddinistrio. </a:t>
            </a:r>
          </a:p>
          <a:p>
            <a:pPr marL="0" indent="0">
              <a:buNone/>
            </a:pPr>
            <a:endParaRPr lang="cy-GB" sz="2400" dirty="0" smtClean="0"/>
          </a:p>
          <a:p>
            <a:pPr marL="0" indent="0">
              <a:buNone/>
            </a:pPr>
            <a:r>
              <a:rPr lang="cy-GB" sz="2400" dirty="0" smtClean="0"/>
              <a:t>Ysgrifennodd Dylan Thomas am y dinistr yn ei ddrama radio ,  </a:t>
            </a:r>
            <a:r>
              <a:rPr lang="cy-GB" sz="2400" i="1" dirty="0" err="1" smtClean="0"/>
              <a:t>Return</a:t>
            </a:r>
            <a:r>
              <a:rPr lang="cy-GB" sz="2400" i="1" dirty="0" smtClean="0"/>
              <a:t> </a:t>
            </a:r>
            <a:r>
              <a:rPr lang="cy-GB" sz="2400" i="1" dirty="0" err="1" smtClean="0"/>
              <a:t>Journey</a:t>
            </a:r>
            <a:r>
              <a:rPr lang="cy-GB" sz="2400" i="1" dirty="0" smtClean="0"/>
              <a:t> to Swansea</a:t>
            </a:r>
            <a:r>
              <a:rPr lang="cy-GB" sz="2400" dirty="0" smtClean="0"/>
              <a:t> ac mae’n disgrifio sut lloriwyd y caffi. </a:t>
            </a:r>
          </a:p>
          <a:p>
            <a:pPr marL="0" indent="0">
              <a:buNone/>
            </a:pPr>
            <a:endParaRPr lang="cy-GB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" name="Picture 5" descr="Castle Street looking No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79" y="1887358"/>
            <a:ext cx="3950032" cy="2658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1379" y="4629369"/>
            <a:ext cx="404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Stryd</a:t>
            </a:r>
            <a:r>
              <a:rPr lang="en-US" i="1" dirty="0" smtClean="0"/>
              <a:t> y Castell, </a:t>
            </a:r>
            <a:r>
              <a:rPr lang="en-US" i="1" dirty="0" err="1" smtClean="0"/>
              <a:t>gan</a:t>
            </a:r>
            <a:r>
              <a:rPr lang="en-US" i="1" dirty="0" smtClean="0"/>
              <a:t> </a:t>
            </a:r>
            <a:r>
              <a:rPr lang="en-US" i="1" dirty="0" err="1" smtClean="0"/>
              <a:t>edrych</a:t>
            </a:r>
            <a:r>
              <a:rPr lang="en-US" i="1" dirty="0" smtClean="0"/>
              <a:t> </a:t>
            </a:r>
            <a:r>
              <a:rPr lang="en-US" i="1" dirty="0" err="1" smtClean="0"/>
              <a:t>tua’r</a:t>
            </a:r>
            <a:r>
              <a:rPr lang="en-US" i="1" dirty="0" smtClean="0"/>
              <a:t> </a:t>
            </a:r>
            <a:r>
              <a:rPr lang="en-US" i="1" dirty="0" err="1" smtClean="0"/>
              <a:t>gogledd</a:t>
            </a:r>
            <a:r>
              <a:rPr lang="en-US" i="1" dirty="0" smtClean="0"/>
              <a:t>, </a:t>
            </a:r>
            <a:r>
              <a:rPr lang="en-US" i="1" dirty="0" err="1" smtClean="0"/>
              <a:t>ar</a:t>
            </a:r>
            <a:r>
              <a:rPr lang="en-US" i="1" dirty="0" smtClean="0"/>
              <a:t> </a:t>
            </a:r>
            <a:r>
              <a:rPr lang="en-US" i="1" dirty="0" err="1" smtClean="0"/>
              <a:t>ôl</a:t>
            </a:r>
            <a:r>
              <a:rPr lang="en-US" i="1" dirty="0" smtClean="0"/>
              <a:t> y </a:t>
            </a:r>
            <a:r>
              <a:rPr lang="en-US" i="1" dirty="0" err="1" smtClean="0"/>
              <a:t>bomio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90858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weld </a:t>
            </a:r>
            <a:r>
              <a:rPr lang="en-US" sz="2400" dirty="0" err="1" smtClean="0"/>
              <a:t>rhagor</a:t>
            </a:r>
            <a:r>
              <a:rPr lang="en-US" sz="2400" dirty="0" smtClean="0"/>
              <a:t> o </a:t>
            </a:r>
            <a:r>
              <a:rPr lang="en-US" sz="2400" dirty="0" err="1" smtClean="0"/>
              <a:t>luniau</a:t>
            </a:r>
            <a:r>
              <a:rPr lang="en-US" sz="2400" dirty="0" smtClean="0"/>
              <a:t> o </a:t>
            </a:r>
            <a:r>
              <a:rPr lang="en-US" sz="2400" dirty="0" err="1" smtClean="0"/>
              <a:t>Abertawe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ôl</a:t>
            </a:r>
            <a:r>
              <a:rPr lang="en-US" sz="2400" dirty="0" smtClean="0"/>
              <a:t> y </a:t>
            </a:r>
            <a:r>
              <a:rPr lang="en-US" sz="2400" dirty="0" err="1" smtClean="0"/>
              <a:t>bomio</a:t>
            </a:r>
            <a:r>
              <a:rPr lang="en-US" sz="2400" dirty="0" smtClean="0"/>
              <a:t> </a:t>
            </a:r>
            <a:r>
              <a:rPr lang="en-US" sz="2400" dirty="0" err="1" smtClean="0"/>
              <a:t>cliciwch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fan </a:t>
            </a:r>
            <a:r>
              <a:rPr lang="en-US" sz="2400" dirty="0" err="1" smtClean="0">
                <a:hlinkClick r:id="rId3"/>
              </a:rPr>
              <a:t>hyn</a:t>
            </a:r>
            <a:r>
              <a:rPr lang="en-US" sz="2400" dirty="0" smtClean="0">
                <a:hlinkClick r:id="rId3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423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Kardomah</a:t>
            </a:r>
            <a:r>
              <a:rPr lang="en-US" dirty="0" smtClean="0"/>
              <a:t>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608" y="1676400"/>
            <a:ext cx="3964427" cy="4472356"/>
          </a:xfrm>
        </p:spPr>
        <p:txBody>
          <a:bodyPr>
            <a:normAutofit fontScale="92500"/>
          </a:bodyPr>
          <a:lstStyle/>
          <a:p>
            <a:r>
              <a:rPr lang="cy-GB" sz="2400" dirty="0" err="1" smtClean="0"/>
              <a:t>Ailagorodd</a:t>
            </a:r>
            <a:r>
              <a:rPr lang="cy-GB" sz="2400" dirty="0" smtClean="0"/>
              <a:t> y caffi ar ôl y rhyfel mewn lleoliad newydd ar Stryd </a:t>
            </a:r>
            <a:r>
              <a:rPr lang="cy-GB" sz="2400" dirty="0" err="1" smtClean="0"/>
              <a:t>Portland</a:t>
            </a:r>
            <a:r>
              <a:rPr lang="cy-GB" sz="2400" dirty="0" smtClean="0"/>
              <a:t>, yn agos i’r man lle roedd y caffi gwreiddiol.</a:t>
            </a:r>
          </a:p>
          <a:p>
            <a:r>
              <a:rPr lang="cy-GB" sz="2400" dirty="0" smtClean="0"/>
              <a:t>Mae’r caffi’n dal yno heddiw. </a:t>
            </a:r>
          </a:p>
          <a:p>
            <a:r>
              <a:rPr lang="cy-GB" sz="2400" dirty="0" smtClean="0"/>
              <a:t>Cafodd golygfa o </a:t>
            </a:r>
            <a:r>
              <a:rPr lang="cy-GB" sz="2400" i="1" dirty="0" smtClean="0"/>
              <a:t>Doctor </a:t>
            </a:r>
            <a:r>
              <a:rPr lang="cy-GB" sz="2400" i="1" dirty="0" err="1" smtClean="0"/>
              <a:t>Who</a:t>
            </a:r>
            <a:r>
              <a:rPr lang="cy-GB" sz="2400" dirty="0" smtClean="0"/>
              <a:t> ei ffilmio yn y caffi yn 2009 pan oedd David </a:t>
            </a:r>
            <a:r>
              <a:rPr lang="cy-GB" sz="2400" dirty="0" err="1" smtClean="0"/>
              <a:t>Tennant</a:t>
            </a:r>
            <a:r>
              <a:rPr lang="cy-GB" sz="2400" dirty="0" smtClean="0"/>
              <a:t> yn chwarae rhan y Doctor.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78" y="1676400"/>
            <a:ext cx="3409268" cy="2406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7079" y="4268010"/>
            <a:ext cx="340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Gwyliwch</a:t>
            </a:r>
            <a:r>
              <a:rPr lang="en-US" dirty="0" smtClean="0"/>
              <a:t> y clip </a:t>
            </a:r>
            <a:r>
              <a:rPr lang="en-US" dirty="0" smtClean="0">
                <a:hlinkClick r:id="rId3"/>
              </a:rPr>
              <a:t>fan hyn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6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80" y="1009360"/>
            <a:ext cx="8382000" cy="762000"/>
          </a:xfrm>
        </p:spPr>
        <p:txBody>
          <a:bodyPr/>
          <a:lstStyle/>
          <a:p>
            <a:r>
              <a:rPr lang="en-US" dirty="0" err="1" smtClean="0"/>
              <a:t>Gweithgaredd</a:t>
            </a:r>
            <a:r>
              <a:rPr lang="en-US" dirty="0" smtClean="0"/>
              <a:t> Y ‘</a:t>
            </a:r>
            <a:r>
              <a:rPr lang="en-US" dirty="0" err="1" smtClean="0"/>
              <a:t>Kardomah</a:t>
            </a:r>
            <a:r>
              <a:rPr lang="en-US" dirty="0" smtClean="0"/>
              <a:t> Gang’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20" y="1934839"/>
            <a:ext cx="4284905" cy="4330129"/>
          </a:xfrm>
        </p:spPr>
        <p:txBody>
          <a:bodyPr>
            <a:normAutofit fontScale="92500"/>
          </a:bodyPr>
          <a:lstStyle/>
          <a:p>
            <a:r>
              <a:rPr lang="cy-GB" sz="2400" dirty="0" smtClean="0"/>
              <a:t>Pa bobl enwog fyddech </a:t>
            </a:r>
            <a:r>
              <a:rPr lang="cy-GB" sz="2400" dirty="0" err="1" smtClean="0"/>
              <a:t>chi’n</a:t>
            </a:r>
            <a:r>
              <a:rPr lang="cy-GB" sz="2400" dirty="0" smtClean="0"/>
              <a:t> eu gwahodd i’r caffi am ddiod a sgwrs gyda chi? </a:t>
            </a:r>
          </a:p>
          <a:p>
            <a:endParaRPr lang="cy-GB" sz="2400" dirty="0" smtClean="0"/>
          </a:p>
          <a:p>
            <a:r>
              <a:rPr lang="cy-GB" sz="2400" dirty="0" smtClean="0"/>
              <a:t>Dewiswch 5 person i’w gwahodd. Meddyliwch am resymau pam byddech yn eu dewis. </a:t>
            </a:r>
          </a:p>
          <a:p>
            <a:pPr marL="0" indent="0">
              <a:buNone/>
            </a:pPr>
            <a:endParaRPr lang="cy-GB" sz="2400" dirty="0" smtClean="0"/>
          </a:p>
          <a:p>
            <a:r>
              <a:rPr lang="cy-GB" sz="2400" dirty="0" smtClean="0"/>
              <a:t>Am beth fyddech </a:t>
            </a:r>
            <a:r>
              <a:rPr lang="cy-GB" sz="2400" dirty="0" err="1" smtClean="0"/>
              <a:t>chi’n</a:t>
            </a:r>
            <a:r>
              <a:rPr lang="cy-GB" sz="2400" dirty="0" smtClean="0"/>
              <a:t> siarad?</a:t>
            </a:r>
          </a:p>
        </p:txBody>
      </p:sp>
      <p:pic>
        <p:nvPicPr>
          <p:cNvPr id="8" name="Picture 7" descr="KardomahGa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73" y="1884893"/>
            <a:ext cx="3340173" cy="4237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2856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DYLANTEST.thmx</Template>
  <TotalTime>150</TotalTime>
  <Words>265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DYLANTEST</vt:lpstr>
      <vt:lpstr>Y ‘Kardomah Gang’ </vt:lpstr>
      <vt:lpstr>Dylan Thomas </vt:lpstr>
      <vt:lpstr>Y ‘Kardomah Gang’</vt:lpstr>
      <vt:lpstr>Y ‘Kardomah Gang’ </vt:lpstr>
      <vt:lpstr>Kardomah Café</vt:lpstr>
      <vt:lpstr>Gweithgaredd Y ‘Kardomah Gang’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Milk Wood</dc:title>
  <dc:creator>Aled Richards</dc:creator>
  <cp:lastModifiedBy>Matt Barry</cp:lastModifiedBy>
  <cp:revision>28</cp:revision>
  <dcterms:created xsi:type="dcterms:W3CDTF">2014-01-16T11:13:42Z</dcterms:created>
  <dcterms:modified xsi:type="dcterms:W3CDTF">2014-07-09T15:39:47Z</dcterms:modified>
</cp:coreProperties>
</file>